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F04A3D-03A7-4441-9B84-5568113D2092}" type="datetimeFigureOut">
              <a:rPr lang="en-US" smtClean="0"/>
              <a:t>11/27/2012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2891E-529A-47BD-B7E9-47E8BB67D0E0}" type="slidenum">
              <a:rPr lang="en-US" smtClean="0"/>
              <a:t>‹#›</a:t>
            </a:fld>
            <a:endParaRPr lang="en-US"/>
          </a:p>
        </p:txBody>
      </p:sp>
    </p:spTree>
    <p:extLst>
      <p:ext uri="{BB962C8B-B14F-4D97-AF65-F5344CB8AC3E}">
        <p14:creationId xmlns:p14="http://schemas.microsoft.com/office/powerpoint/2010/main" val="4045426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F04A3D-03A7-4441-9B84-5568113D2092}" type="datetimeFigureOut">
              <a:rPr lang="en-US" smtClean="0"/>
              <a:t>11/27/2012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2891E-529A-47BD-B7E9-47E8BB67D0E0}" type="slidenum">
              <a:rPr lang="en-US" smtClean="0"/>
              <a:t>‹#›</a:t>
            </a:fld>
            <a:endParaRPr lang="en-US"/>
          </a:p>
        </p:txBody>
      </p:sp>
    </p:spTree>
    <p:extLst>
      <p:ext uri="{BB962C8B-B14F-4D97-AF65-F5344CB8AC3E}">
        <p14:creationId xmlns:p14="http://schemas.microsoft.com/office/powerpoint/2010/main" val="1748389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F04A3D-03A7-4441-9B84-5568113D2092}" type="datetimeFigureOut">
              <a:rPr lang="en-US" smtClean="0"/>
              <a:t>11/27/2012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2891E-529A-47BD-B7E9-47E8BB67D0E0}" type="slidenum">
              <a:rPr lang="en-US" smtClean="0"/>
              <a:t>‹#›</a:t>
            </a:fld>
            <a:endParaRPr lang="en-US"/>
          </a:p>
        </p:txBody>
      </p:sp>
    </p:spTree>
    <p:extLst>
      <p:ext uri="{BB962C8B-B14F-4D97-AF65-F5344CB8AC3E}">
        <p14:creationId xmlns:p14="http://schemas.microsoft.com/office/powerpoint/2010/main" val="2298880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F04A3D-03A7-4441-9B84-5568113D2092}" type="datetimeFigureOut">
              <a:rPr lang="en-US" smtClean="0"/>
              <a:t>11/27/2012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2891E-529A-47BD-B7E9-47E8BB67D0E0}" type="slidenum">
              <a:rPr lang="en-US" smtClean="0"/>
              <a:t>‹#›</a:t>
            </a:fld>
            <a:endParaRPr lang="en-US"/>
          </a:p>
        </p:txBody>
      </p:sp>
    </p:spTree>
    <p:extLst>
      <p:ext uri="{BB962C8B-B14F-4D97-AF65-F5344CB8AC3E}">
        <p14:creationId xmlns:p14="http://schemas.microsoft.com/office/powerpoint/2010/main" val="3832447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F04A3D-03A7-4441-9B84-5568113D2092}" type="datetimeFigureOut">
              <a:rPr lang="en-US" smtClean="0"/>
              <a:t>11/27/2012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2891E-529A-47BD-B7E9-47E8BB67D0E0}" type="slidenum">
              <a:rPr lang="en-US" smtClean="0"/>
              <a:t>‹#›</a:t>
            </a:fld>
            <a:endParaRPr lang="en-US"/>
          </a:p>
        </p:txBody>
      </p:sp>
    </p:spTree>
    <p:extLst>
      <p:ext uri="{BB962C8B-B14F-4D97-AF65-F5344CB8AC3E}">
        <p14:creationId xmlns:p14="http://schemas.microsoft.com/office/powerpoint/2010/main" val="2573221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F04A3D-03A7-4441-9B84-5568113D2092}" type="datetimeFigureOut">
              <a:rPr lang="en-US" smtClean="0"/>
              <a:t>11/27/2012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42891E-529A-47BD-B7E9-47E8BB67D0E0}" type="slidenum">
              <a:rPr lang="en-US" smtClean="0"/>
              <a:t>‹#›</a:t>
            </a:fld>
            <a:endParaRPr lang="en-US"/>
          </a:p>
        </p:txBody>
      </p:sp>
    </p:spTree>
    <p:extLst>
      <p:ext uri="{BB962C8B-B14F-4D97-AF65-F5344CB8AC3E}">
        <p14:creationId xmlns:p14="http://schemas.microsoft.com/office/powerpoint/2010/main" val="34109650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F04A3D-03A7-4441-9B84-5568113D2092}" type="datetimeFigureOut">
              <a:rPr lang="en-US" smtClean="0"/>
              <a:t>11/27/2012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42891E-529A-47BD-B7E9-47E8BB67D0E0}" type="slidenum">
              <a:rPr lang="en-US" smtClean="0"/>
              <a:t>‹#›</a:t>
            </a:fld>
            <a:endParaRPr lang="en-US"/>
          </a:p>
        </p:txBody>
      </p:sp>
    </p:spTree>
    <p:extLst>
      <p:ext uri="{BB962C8B-B14F-4D97-AF65-F5344CB8AC3E}">
        <p14:creationId xmlns:p14="http://schemas.microsoft.com/office/powerpoint/2010/main" val="4040608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F04A3D-03A7-4441-9B84-5568113D2092}" type="datetimeFigureOut">
              <a:rPr lang="en-US" smtClean="0"/>
              <a:t>11/27/2012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42891E-529A-47BD-B7E9-47E8BB67D0E0}" type="slidenum">
              <a:rPr lang="en-US" smtClean="0"/>
              <a:t>‹#›</a:t>
            </a:fld>
            <a:endParaRPr lang="en-US"/>
          </a:p>
        </p:txBody>
      </p:sp>
    </p:spTree>
    <p:extLst>
      <p:ext uri="{BB962C8B-B14F-4D97-AF65-F5344CB8AC3E}">
        <p14:creationId xmlns:p14="http://schemas.microsoft.com/office/powerpoint/2010/main" val="876241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F04A3D-03A7-4441-9B84-5568113D2092}" type="datetimeFigureOut">
              <a:rPr lang="en-US" smtClean="0"/>
              <a:t>11/27/2012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42891E-529A-47BD-B7E9-47E8BB67D0E0}" type="slidenum">
              <a:rPr lang="en-US" smtClean="0"/>
              <a:t>‹#›</a:t>
            </a:fld>
            <a:endParaRPr lang="en-US"/>
          </a:p>
        </p:txBody>
      </p:sp>
    </p:spTree>
    <p:extLst>
      <p:ext uri="{BB962C8B-B14F-4D97-AF65-F5344CB8AC3E}">
        <p14:creationId xmlns:p14="http://schemas.microsoft.com/office/powerpoint/2010/main" val="292986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F04A3D-03A7-4441-9B84-5568113D2092}" type="datetimeFigureOut">
              <a:rPr lang="en-US" smtClean="0"/>
              <a:t>11/27/2012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42891E-529A-47BD-B7E9-47E8BB67D0E0}" type="slidenum">
              <a:rPr lang="en-US" smtClean="0"/>
              <a:t>‹#›</a:t>
            </a:fld>
            <a:endParaRPr lang="en-US"/>
          </a:p>
        </p:txBody>
      </p:sp>
    </p:spTree>
    <p:extLst>
      <p:ext uri="{BB962C8B-B14F-4D97-AF65-F5344CB8AC3E}">
        <p14:creationId xmlns:p14="http://schemas.microsoft.com/office/powerpoint/2010/main" val="3656141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F04A3D-03A7-4441-9B84-5568113D2092}" type="datetimeFigureOut">
              <a:rPr lang="en-US" smtClean="0"/>
              <a:t>11/27/2012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42891E-529A-47BD-B7E9-47E8BB67D0E0}" type="slidenum">
              <a:rPr lang="en-US" smtClean="0"/>
              <a:t>‹#›</a:t>
            </a:fld>
            <a:endParaRPr lang="en-US"/>
          </a:p>
        </p:txBody>
      </p:sp>
    </p:spTree>
    <p:extLst>
      <p:ext uri="{BB962C8B-B14F-4D97-AF65-F5344CB8AC3E}">
        <p14:creationId xmlns:p14="http://schemas.microsoft.com/office/powerpoint/2010/main" val="2155295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F04A3D-03A7-4441-9B84-5568113D2092}" type="datetimeFigureOut">
              <a:rPr lang="en-US" smtClean="0"/>
              <a:t>11/27/2012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42891E-529A-47BD-B7E9-47E8BB67D0E0}" type="slidenum">
              <a:rPr lang="en-US" smtClean="0"/>
              <a:t>‹#›</a:t>
            </a:fld>
            <a:endParaRPr lang="en-US"/>
          </a:p>
        </p:txBody>
      </p:sp>
    </p:spTree>
    <p:extLst>
      <p:ext uri="{BB962C8B-B14F-4D97-AF65-F5344CB8AC3E}">
        <p14:creationId xmlns:p14="http://schemas.microsoft.com/office/powerpoint/2010/main" val="3243151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travel.nationalgeographic.com/travel/sustainable/about_geotourism.html"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travel.nationalgeographic.com/travel/sustainable/programs_for_places.html" TargetMode="Externa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2" Type="http://schemas.openxmlformats.org/officeDocument/2006/relationships/hyperlink" Target="http://travel.nationalgeographic.com/travel/sustainable/about_geotourism.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772400" cy="1470025"/>
          </a:xfrm>
        </p:spPr>
        <p:txBody>
          <a:bodyPr>
            <a:noAutofit/>
          </a:bodyPr>
          <a:lstStyle/>
          <a:p>
            <a:r>
              <a:rPr lang="en-US" sz="9600" dirty="0" smtClean="0">
                <a:solidFill>
                  <a:schemeClr val="accent5">
                    <a:lumMod val="75000"/>
                  </a:schemeClr>
                </a:solidFill>
              </a:rPr>
              <a:t>Geotourism</a:t>
            </a:r>
            <a:endParaRPr lang="en-US" sz="9600" dirty="0">
              <a:solidFill>
                <a:schemeClr val="accent5">
                  <a:lumMod val="75000"/>
                </a:schemeClr>
              </a:solidFill>
            </a:endParaRPr>
          </a:p>
        </p:txBody>
      </p:sp>
      <p:sp>
        <p:nvSpPr>
          <p:cNvPr id="3" name="Subtitle 2"/>
          <p:cNvSpPr>
            <a:spLocks noGrp="1"/>
          </p:cNvSpPr>
          <p:nvPr>
            <p:ph type="subTitle" idx="1"/>
          </p:nvPr>
        </p:nvSpPr>
        <p:spPr/>
        <p:txBody>
          <a:bodyPr/>
          <a:lstStyle/>
          <a:p>
            <a:r>
              <a:rPr lang="en-US" dirty="0" err="1" smtClean="0"/>
              <a:t>Kaitlyn</a:t>
            </a:r>
            <a:r>
              <a:rPr lang="en-US" dirty="0" smtClean="0"/>
              <a:t> Tobin</a:t>
            </a:r>
          </a:p>
          <a:p>
            <a:r>
              <a:rPr lang="en-US" dirty="0" smtClean="0"/>
              <a:t>Period 1/H</a:t>
            </a:r>
          </a:p>
          <a:p>
            <a:r>
              <a:rPr lang="en-US" dirty="0" smtClean="0"/>
              <a:t>11/27/12</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1752600"/>
            <a:ext cx="6172200" cy="2057400"/>
          </a:xfrm>
          <a:prstGeom prst="rect">
            <a:avLst/>
          </a:prstGeom>
        </p:spPr>
      </p:pic>
    </p:spTree>
    <p:extLst>
      <p:ext uri="{BB962C8B-B14F-4D97-AF65-F5344CB8AC3E}">
        <p14:creationId xmlns:p14="http://schemas.microsoft.com/office/powerpoint/2010/main" val="2638674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solidFill>
                  <a:srgbClr val="00B050"/>
                </a:solidFill>
              </a:rPr>
              <a:t>What is Geotourism?</a:t>
            </a:r>
            <a:endParaRPr lang="en-US" dirty="0">
              <a:solidFill>
                <a:srgbClr val="00B050"/>
              </a:solidFill>
            </a:endParaRPr>
          </a:p>
        </p:txBody>
      </p:sp>
      <p:sp>
        <p:nvSpPr>
          <p:cNvPr id="3" name="Content Placeholder 2"/>
          <p:cNvSpPr>
            <a:spLocks noGrp="1"/>
          </p:cNvSpPr>
          <p:nvPr>
            <p:ph idx="1"/>
          </p:nvPr>
        </p:nvSpPr>
        <p:spPr>
          <a:xfrm>
            <a:off x="457200" y="1143000"/>
            <a:ext cx="8229600" cy="4525963"/>
          </a:xfrm>
        </p:spPr>
        <p:txBody>
          <a:bodyPr/>
          <a:lstStyle/>
          <a:p>
            <a:r>
              <a:rPr lang="en-US" dirty="0" smtClean="0">
                <a:solidFill>
                  <a:schemeClr val="accent3">
                    <a:lumMod val="50000"/>
                  </a:schemeClr>
                </a:solidFill>
              </a:rPr>
              <a:t>Geotourism is defined as tourism that sustains or enhances the geographical location of a place; the environment, culture, heritage, and the well-being of its residents </a:t>
            </a:r>
          </a:p>
          <a:p>
            <a:r>
              <a:rPr lang="en-US" dirty="0" smtClean="0">
                <a:solidFill>
                  <a:schemeClr val="accent3">
                    <a:lumMod val="50000"/>
                  </a:schemeClr>
                </a:solidFill>
              </a:rPr>
              <a:t>Also states that destinations should remain unspoiled for future generations</a:t>
            </a:r>
            <a:endParaRPr lang="en-US" dirty="0">
              <a:solidFill>
                <a:schemeClr val="accent3">
                  <a:lumMod val="50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4230093"/>
            <a:ext cx="2604757" cy="2595250"/>
          </a:xfrm>
          <a:prstGeom prst="rect">
            <a:avLst/>
          </a:prstGeom>
        </p:spPr>
      </p:pic>
    </p:spTree>
    <p:extLst>
      <p:ext uri="{BB962C8B-B14F-4D97-AF65-F5344CB8AC3E}">
        <p14:creationId xmlns:p14="http://schemas.microsoft.com/office/powerpoint/2010/main" val="1628583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57"/>
            <a:ext cx="8229600" cy="1143000"/>
          </a:xfrm>
        </p:spPr>
        <p:txBody>
          <a:bodyPr/>
          <a:lstStyle/>
          <a:p>
            <a:r>
              <a:rPr lang="en-US" dirty="0" smtClean="0">
                <a:solidFill>
                  <a:srgbClr val="00B0F0"/>
                </a:solidFill>
              </a:rPr>
              <a:t>5 Facts about Geotourism</a:t>
            </a:r>
            <a:endParaRPr lang="en-US" dirty="0">
              <a:solidFill>
                <a:srgbClr val="00B0F0"/>
              </a:solidFill>
            </a:endParaRPr>
          </a:p>
        </p:txBody>
      </p:sp>
      <p:sp>
        <p:nvSpPr>
          <p:cNvPr id="3" name="Content Placeholder 2"/>
          <p:cNvSpPr>
            <a:spLocks noGrp="1"/>
          </p:cNvSpPr>
          <p:nvPr>
            <p:ph idx="1"/>
          </p:nvPr>
        </p:nvSpPr>
        <p:spPr>
          <a:xfrm>
            <a:off x="457200" y="914400"/>
            <a:ext cx="8229600" cy="4525963"/>
          </a:xfrm>
        </p:spPr>
        <p:txBody>
          <a:bodyPr>
            <a:normAutofit/>
          </a:bodyPr>
          <a:lstStyle/>
          <a:p>
            <a:r>
              <a:rPr lang="en-US" sz="1900" dirty="0" smtClean="0">
                <a:solidFill>
                  <a:schemeClr val="accent5">
                    <a:lumMod val="75000"/>
                  </a:schemeClr>
                </a:solidFill>
              </a:rPr>
              <a:t>It involves the community, </a:t>
            </a:r>
            <a:r>
              <a:rPr lang="en-US" sz="1900" dirty="0">
                <a:solidFill>
                  <a:schemeClr val="accent5">
                    <a:lumMod val="75000"/>
                  </a:schemeClr>
                </a:solidFill>
              </a:rPr>
              <a:t>l</a:t>
            </a:r>
            <a:r>
              <a:rPr lang="en-US" sz="1900" dirty="0" smtClean="0">
                <a:solidFill>
                  <a:schemeClr val="accent5">
                    <a:lumMod val="75000"/>
                  </a:schemeClr>
                </a:solidFill>
              </a:rPr>
              <a:t>ocal businesses and civic groups join to provide a distinctive, authentic visitor experience.</a:t>
            </a:r>
          </a:p>
          <a:p>
            <a:r>
              <a:rPr lang="en-US" sz="1900" dirty="0" smtClean="0">
                <a:solidFill>
                  <a:schemeClr val="accent5">
                    <a:lumMod val="75000"/>
                  </a:schemeClr>
                </a:solidFill>
              </a:rPr>
              <a:t>Geotourism is all the elements of geographical character work together to create a tourist experience that is richer than the sum of its parts, appealing to visitors with diverse interests.</a:t>
            </a:r>
          </a:p>
          <a:p>
            <a:r>
              <a:rPr lang="en-US" sz="1900" dirty="0" smtClean="0">
                <a:solidFill>
                  <a:schemeClr val="accent5">
                    <a:lumMod val="75000"/>
                  </a:schemeClr>
                </a:solidFill>
              </a:rPr>
              <a:t>benefits residents economically, travel businesses hire local workers, and use local services, products, and supplies</a:t>
            </a:r>
          </a:p>
          <a:p>
            <a:r>
              <a:rPr lang="en-US" sz="1900" dirty="0" smtClean="0">
                <a:solidFill>
                  <a:schemeClr val="accent5">
                    <a:lumMod val="75000"/>
                  </a:schemeClr>
                </a:solidFill>
              </a:rPr>
              <a:t> Residents discover their own heritage by learning that the things they take for granted may be interesting to outsiders. As local people develop pride and skill in showing off their locale, tourists get more out of their visit</a:t>
            </a:r>
          </a:p>
          <a:p>
            <a:r>
              <a:rPr lang="en-US" sz="1900" dirty="0" smtClean="0">
                <a:solidFill>
                  <a:schemeClr val="accent5">
                    <a:lumMod val="75000"/>
                  </a:schemeClr>
                </a:solidFill>
              </a:rPr>
              <a:t>The residents who live in a historic area want to show tourist what their homes are like, their cultures, what types of foods they eat and also to show the world what beauty is really like if you really look close enough</a:t>
            </a:r>
          </a:p>
          <a:p>
            <a:endParaRPr lang="en-US" sz="2400" dirty="0" smtClean="0"/>
          </a:p>
          <a:p>
            <a:endParaRPr lang="en-US" sz="2400" dirty="0" smtClean="0">
              <a:hlinkClick r:id="rId2"/>
            </a:endParaRPr>
          </a:p>
          <a:p>
            <a:endParaRPr lang="en-US" sz="2400" dirty="0">
              <a:hlinkClick r:id="rId2"/>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7543" y="5012872"/>
            <a:ext cx="2628900" cy="17526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800" y="4920344"/>
            <a:ext cx="1919024" cy="1937656"/>
          </a:xfrm>
          <a:prstGeom prst="rect">
            <a:avLst/>
          </a:prstGeom>
        </p:spPr>
      </p:pic>
    </p:spTree>
    <p:extLst>
      <p:ext uri="{BB962C8B-B14F-4D97-AF65-F5344CB8AC3E}">
        <p14:creationId xmlns:p14="http://schemas.microsoft.com/office/powerpoint/2010/main" val="193387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Locations!</a:t>
            </a:r>
            <a:endParaRPr lang="en-US" dirty="0">
              <a:solidFill>
                <a:srgbClr val="FFC000"/>
              </a:solidFill>
            </a:endParaRPr>
          </a:p>
        </p:txBody>
      </p:sp>
      <p:sp>
        <p:nvSpPr>
          <p:cNvPr id="3" name="Content Placeholder 2"/>
          <p:cNvSpPr>
            <a:spLocks noGrp="1"/>
          </p:cNvSpPr>
          <p:nvPr>
            <p:ph idx="1"/>
          </p:nvPr>
        </p:nvSpPr>
        <p:spPr/>
        <p:txBody>
          <a:bodyPr>
            <a:normAutofit/>
          </a:bodyPr>
          <a:lstStyle/>
          <a:p>
            <a:r>
              <a:rPr lang="en-US" dirty="0" smtClean="0">
                <a:solidFill>
                  <a:schemeClr val="accent6">
                    <a:lumMod val="75000"/>
                  </a:schemeClr>
                </a:solidFill>
              </a:rPr>
              <a:t>Sierra Nevada- want to capture the beauty and history of this amazing tourist site</a:t>
            </a:r>
          </a:p>
          <a:p>
            <a:r>
              <a:rPr lang="en-US" dirty="0" smtClean="0">
                <a:solidFill>
                  <a:schemeClr val="accent6">
                    <a:lumMod val="75000"/>
                  </a:schemeClr>
                </a:solidFill>
              </a:rPr>
              <a:t>Peru- rehabilitating the valley of Rio </a:t>
            </a:r>
            <a:r>
              <a:rPr lang="en-US" dirty="0" err="1" smtClean="0">
                <a:solidFill>
                  <a:schemeClr val="accent6">
                    <a:lumMod val="75000"/>
                  </a:schemeClr>
                </a:solidFill>
              </a:rPr>
              <a:t>Vilcanota</a:t>
            </a:r>
            <a:r>
              <a:rPr lang="en-US" dirty="0" smtClean="0">
                <a:solidFill>
                  <a:schemeClr val="accent6">
                    <a:lumMod val="75000"/>
                  </a:schemeClr>
                </a:solidFill>
              </a:rPr>
              <a:t> from Machu Picchu, an area that also includes the </a:t>
            </a:r>
            <a:r>
              <a:rPr lang="en-US" dirty="0">
                <a:solidFill>
                  <a:schemeClr val="accent6">
                    <a:lumMod val="75000"/>
                  </a:schemeClr>
                </a:solidFill>
              </a:rPr>
              <a:t>S</a:t>
            </a:r>
            <a:r>
              <a:rPr lang="en-US" dirty="0" smtClean="0">
                <a:solidFill>
                  <a:schemeClr val="accent6">
                    <a:lumMod val="75000"/>
                  </a:schemeClr>
                </a:solidFill>
              </a:rPr>
              <a:t>acred Valley</a:t>
            </a:r>
          </a:p>
          <a:p>
            <a:endParaRPr lang="en-US" dirty="0" smtClean="0">
              <a:hlinkClick r:id="rId2"/>
            </a:endParaRPr>
          </a:p>
          <a:p>
            <a:endParaRPr lang="en-US" dirty="0" smtClean="0">
              <a:hlinkClick r:id="rId2"/>
            </a:endParaRPr>
          </a:p>
          <a:p>
            <a:endParaRPr lang="en-US" dirty="0">
              <a:hlinkClick r:id="rId2"/>
            </a:endParaRPr>
          </a:p>
          <a:p>
            <a:endParaRPr lang="en-US" dirty="0" smtClean="0">
              <a:hlinkClick r:id="rId2"/>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00" y="4343400"/>
            <a:ext cx="2514600" cy="188595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4343400"/>
            <a:ext cx="2609718" cy="1758950"/>
          </a:xfrm>
          <a:prstGeom prst="rect">
            <a:avLst/>
          </a:prstGeom>
        </p:spPr>
      </p:pic>
    </p:spTree>
    <p:extLst>
      <p:ext uri="{BB962C8B-B14F-4D97-AF65-F5344CB8AC3E}">
        <p14:creationId xmlns:p14="http://schemas.microsoft.com/office/powerpoint/2010/main" val="2262215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lstStyle/>
          <a:p>
            <a:r>
              <a:rPr lang="en-US" dirty="0" smtClean="0">
                <a:hlinkClick r:id="rId2"/>
              </a:rPr>
              <a:t>http://travel.nationalgeographic.com/travel/sustainable/about_geotourism.html</a:t>
            </a:r>
            <a:endParaRPr lang="en-US" dirty="0"/>
          </a:p>
        </p:txBody>
      </p:sp>
    </p:spTree>
    <p:extLst>
      <p:ext uri="{BB962C8B-B14F-4D97-AF65-F5344CB8AC3E}">
        <p14:creationId xmlns:p14="http://schemas.microsoft.com/office/powerpoint/2010/main" val="8321013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249</Words>
  <Application>Microsoft Office PowerPoint</Application>
  <PresentationFormat>On-screen Show (4:3)</PresentationFormat>
  <Paragraphs>21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Geotourism</vt:lpstr>
      <vt:lpstr>What is Geotourism?</vt:lpstr>
      <vt:lpstr>5 Facts about Geotourism</vt:lpstr>
      <vt:lpstr>Locations!</vt:lpstr>
      <vt:lpstr>Sources!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Geotourism</dc:title>
  <dc:creator>mpstech</dc:creator>
  <cp:lastModifiedBy>mpstech</cp:lastModifiedBy>
  <cp:revision>4</cp:revision>
  <dcterms:created xsi:type="dcterms:W3CDTF">2012-11-27T16:30:30Z</dcterms:created>
  <dcterms:modified xsi:type="dcterms:W3CDTF">2012-11-27T17:09:44Z</dcterms:modified>
</cp:coreProperties>
</file>